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2EF3EF-CFED-FCAC-51A1-8B71F94E1781}" v="156" dt="2025-05-06T19:05:15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8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1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54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6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6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37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11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43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3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8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6329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721761" y="871758"/>
            <a:ext cx="11240544" cy="3907865"/>
          </a:xfrm>
        </p:spPr>
        <p:txBody>
          <a:bodyPr>
            <a:normAutofit/>
          </a:bodyPr>
          <a:lstStyle/>
          <a:p>
            <a:r>
              <a:rPr lang="tr-TR" dirty="0" err="1"/>
              <a:t>EnglISH</a:t>
            </a:r>
            <a:r>
              <a:rPr lang="tr-TR" dirty="0"/>
              <a:t> PRESENTATION 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721688" y="4785543"/>
            <a:ext cx="4857857" cy="1005657"/>
          </a:xfrm>
        </p:spPr>
        <p:txBody>
          <a:bodyPr>
            <a:normAutofit/>
          </a:bodyPr>
          <a:lstStyle/>
          <a:p>
            <a:r>
              <a:rPr lang="tr-TR" dirty="0"/>
              <a:t>Umut </a:t>
            </a:r>
            <a:r>
              <a:rPr lang="tr-TR" dirty="0" err="1"/>
              <a:t>Dogru</a:t>
            </a:r>
            <a:r>
              <a:rPr lang="tr-TR" dirty="0"/>
              <a:t> 11&amp;B 405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56A26E-ED3E-FAE6-74F3-1AE8A1DAC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 is so helpful</a:t>
            </a:r>
          </a:p>
        </p:txBody>
      </p:sp>
      <p:pic>
        <p:nvPicPr>
          <p:cNvPr id="4" name="İçerik Yer Tutucusu 3" descr="kişi, şahıs, duvar, iç mekan, giyi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139BB21B-5C6B-A4BF-ED00-D967C91B26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89" r="29538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2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B16134-7F8E-7A8E-0BE3-F788E50D2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 is very crazy (adventure)</a:t>
            </a:r>
          </a:p>
        </p:txBody>
      </p:sp>
      <p:pic>
        <p:nvPicPr>
          <p:cNvPr id="4" name="İçerik Yer Tutucusu 3" descr="iç mekan, sedir, kanape, mobilya, yastı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E9A297C-416E-5F17-1950-11CBB294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043" r="9961" b="-1"/>
          <a:stretch/>
        </p:blipFill>
        <p:spPr>
          <a:xfrm>
            <a:off x="4981575" y="735286"/>
            <a:ext cx="6495042" cy="541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3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B6CC0F-2097-2CC3-6B7B-92135AE1D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 is so lazy</a:t>
            </a:r>
          </a:p>
        </p:txBody>
      </p:sp>
      <p:pic>
        <p:nvPicPr>
          <p:cNvPr id="4" name="İçerik Yer Tutucusu 3" descr="iç mekan, sedir, kanape, yastık, giyi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932F3B7A-6661-613B-56C2-3B60C1F5B4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06" r="29521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65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76FFB5B-A837-1EB7-8479-A93DB52C9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3082" y="871758"/>
            <a:ext cx="5660196" cy="33111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/>
              <a:t>He is a great student (Hardworking)</a:t>
            </a:r>
            <a:endParaRPr lang="tr-TR" sz="1400" dirty="0"/>
          </a:p>
        </p:txBody>
      </p:sp>
      <p:pic>
        <p:nvPicPr>
          <p:cNvPr id="4" name="İçerik Yer Tutucusu 3" descr="iç mekan, kişi, şahıs, metin, duvar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55DEB343-3750-25F4-CB9B-64A8E4596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6132" b="-1"/>
          <a:stretch/>
        </p:blipFill>
        <p:spPr>
          <a:xfrm rot="16200000">
            <a:off x="-990599" y="990600"/>
            <a:ext cx="6857999" cy="487679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43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7599A8-FD28-AE2F-E7DC-EB07BD519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449" y="1019281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She is </a:t>
            </a:r>
            <a:r>
              <a:rPr lang="en-US" dirty="0" err="1"/>
              <a:t>a</a:t>
            </a:r>
            <a:r>
              <a:rPr lang="en-US" dirty="0"/>
              <a:t> optimist</a:t>
            </a:r>
          </a:p>
        </p:txBody>
      </p:sp>
      <p:pic>
        <p:nvPicPr>
          <p:cNvPr id="4" name="İçerik Yer Tutucusu 3" descr="iç mekan, kişi, şahıs, giyim, duvar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1FB93E0-0DF4-A7DB-21FE-263DADC3EC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907" r="15920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1943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Geniş ekran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6</vt:i4>
      </vt:variant>
    </vt:vector>
  </HeadingPairs>
  <TitlesOfParts>
    <vt:vector size="7" baseType="lpstr">
      <vt:lpstr>ChronicleVTI</vt:lpstr>
      <vt:lpstr>EnglISH PRESENTATION </vt:lpstr>
      <vt:lpstr>PowerPoint Sunusu</vt:lpstr>
      <vt:lpstr>PowerPoint Sunusu</vt:lpstr>
      <vt:lpstr>PowerPoint Sunusu</vt:lpstr>
      <vt:lpstr>He is a great student (Hardworking)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47</cp:revision>
  <dcterms:created xsi:type="dcterms:W3CDTF">2025-05-06T18:49:37Z</dcterms:created>
  <dcterms:modified xsi:type="dcterms:W3CDTF">2025-05-06T19:05:26Z</dcterms:modified>
</cp:coreProperties>
</file>

<file path=docProps/thumbnail.jpeg>
</file>